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90" r:id="rId2"/>
    <p:sldId id="291" r:id="rId3"/>
    <p:sldId id="292" r:id="rId4"/>
    <p:sldId id="293" r:id="rId5"/>
    <p:sldId id="294" r:id="rId6"/>
    <p:sldId id="28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00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30D6D-7169-48EA-9A50-8EAE6BC1A716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DDD40-6BE1-4585-9F07-C52EEAC69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8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E649F-AAA8-4CF8-85C4-4BD6F7C40E32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7DDD3-FCF1-4FD6-8E36-338BB35EA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0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62B72-AE9F-40E3-A8F2-2BFB938B99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94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60" y="76200"/>
            <a:ext cx="8041440" cy="1442674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______________ </a:t>
            </a:r>
            <a:r>
              <a:rPr lang="en-US" sz="3600" smtClean="0">
                <a:solidFill>
                  <a:srgbClr val="7030A0"/>
                </a:solidFill>
              </a:rPr>
              <a:t>Clase </a:t>
            </a:r>
            <a:r>
              <a:rPr lang="en-US" sz="3600" smtClean="0">
                <a:solidFill>
                  <a:srgbClr val="7030A0"/>
                </a:solidFill>
              </a:rPr>
              <a:t>802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</a:t>
            </a:r>
            <a:r>
              <a:rPr lang="en-US" sz="3600" smtClean="0">
                <a:solidFill>
                  <a:srgbClr val="7030A0"/>
                </a:solidFill>
              </a:rPr>
              <a:t>el </a:t>
            </a:r>
            <a:r>
              <a:rPr lang="en-US" sz="3600" smtClean="0">
                <a:solidFill>
                  <a:srgbClr val="7030A0"/>
                </a:solidFill>
              </a:rPr>
              <a:t>26 </a:t>
            </a:r>
            <a:r>
              <a:rPr lang="en-US" sz="3600" dirty="0" smtClean="0">
                <a:solidFill>
                  <a:srgbClr val="7030A0"/>
                </a:solidFill>
              </a:rPr>
              <a:t>de enero 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534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50</a:t>
            </a:r>
            <a:r>
              <a:rPr lang="en-US" sz="3200" dirty="0" smtClean="0">
                <a:solidFill>
                  <a:srgbClr val="FF0000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¿</a:t>
            </a:r>
            <a:r>
              <a:rPr lang="en-US" sz="3200" dirty="0" err="1" smtClean="0">
                <a:solidFill>
                  <a:schemeClr val="tx1"/>
                </a:solidFill>
              </a:rPr>
              <a:t>Estuidaste</a:t>
            </a:r>
            <a:r>
              <a:rPr lang="en-US" sz="3200" dirty="0" smtClean="0">
                <a:solidFill>
                  <a:schemeClr val="tx1"/>
                </a:solidFill>
              </a:rPr>
              <a:t> para la </a:t>
            </a:r>
            <a:r>
              <a:rPr lang="en-US" sz="3200" dirty="0" err="1" smtClean="0">
                <a:solidFill>
                  <a:schemeClr val="tx1"/>
                </a:solidFill>
              </a:rPr>
              <a:t>Prueba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rgbClr val="92D050"/>
                </a:solidFill>
              </a:rPr>
              <a:t>L.O. –To assess your knowledge of </a:t>
            </a:r>
            <a:r>
              <a:rPr lang="en-US" sz="2800" i="1" dirty="0" err="1" smtClean="0">
                <a:solidFill>
                  <a:srgbClr val="92D050"/>
                </a:solidFill>
              </a:rPr>
              <a:t>Preterite</a:t>
            </a:r>
            <a:r>
              <a:rPr lang="en-US" sz="2800" i="1" dirty="0" smtClean="0">
                <a:solidFill>
                  <a:srgbClr val="92D050"/>
                </a:solidFill>
              </a:rPr>
              <a:t> AR verbs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TOMAR </a:t>
            </a:r>
            <a:r>
              <a:rPr lang="en-US" sz="3200" b="1" u="sng" dirty="0" smtClean="0">
                <a:solidFill>
                  <a:schemeClr val="tx1"/>
                </a:solidFill>
              </a:rPr>
              <a:t>QUIZ 3: CAPITULO 7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TEXTBOOK:</a:t>
            </a:r>
          </a:p>
          <a:p>
            <a:pPr lvl="1"/>
            <a:r>
              <a:rPr lang="en-US" sz="3000" dirty="0" err="1" smtClean="0">
                <a:solidFill>
                  <a:schemeClr val="tx1"/>
                </a:solidFill>
              </a:rPr>
              <a:t>Copia</a:t>
            </a:r>
            <a:r>
              <a:rPr lang="en-US" sz="3000" dirty="0" smtClean="0">
                <a:solidFill>
                  <a:schemeClr val="tx1"/>
                </a:solidFill>
              </a:rPr>
              <a:t> y </a:t>
            </a:r>
            <a:r>
              <a:rPr lang="en-US" sz="3000" dirty="0" err="1" smtClean="0">
                <a:solidFill>
                  <a:schemeClr val="tx1"/>
                </a:solidFill>
              </a:rPr>
              <a:t>completa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u="sng" dirty="0" err="1" smtClean="0">
                <a:solidFill>
                  <a:schemeClr val="tx1"/>
                </a:solidFill>
              </a:rPr>
              <a:t>Ejercicio</a:t>
            </a:r>
            <a:r>
              <a:rPr lang="en-US" sz="3000" u="sng" dirty="0" smtClean="0">
                <a:solidFill>
                  <a:schemeClr val="tx1"/>
                </a:solidFill>
              </a:rPr>
              <a:t> 12</a:t>
            </a:r>
            <a:r>
              <a:rPr lang="en-US" sz="3000" dirty="0" smtClean="0">
                <a:solidFill>
                  <a:schemeClr val="tx1"/>
                </a:solidFill>
              </a:rPr>
              <a:t> p. 243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69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8001000" cy="4114800"/>
          </a:xfrm>
        </p:spPr>
        <p:txBody>
          <a:bodyPr/>
          <a:lstStyle/>
          <a:p>
            <a:r>
              <a:rPr lang="es-ES_tradnl" u="sng" dirty="0" smtClean="0"/>
              <a:t>Ej. 12 </a:t>
            </a:r>
            <a:r>
              <a:rPr lang="es-ES_tradnl" dirty="0" smtClean="0"/>
              <a:t>p. 243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 a la escuela ayer.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Mis amigos _________ también.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__________ juntos.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</a:t>
            </a:r>
            <a:r>
              <a:rPr lang="es-ES_tradnl" dirty="0" smtClean="0"/>
              <a:t>_________ a </a:t>
            </a:r>
            <a:r>
              <a:rPr lang="es-ES_tradnl" dirty="0" smtClean="0"/>
              <a:t>las ocho de la mañana.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 a la cafetería para tomar el almuerzo pero Elena no 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¿_________ (tú) a la cafetería ayer también?</a:t>
            </a:r>
          </a:p>
        </p:txBody>
      </p:sp>
    </p:spTree>
    <p:extLst>
      <p:ext uri="{BB962C8B-B14F-4D97-AF65-F5344CB8AC3E}">
        <p14:creationId xmlns:p14="http://schemas.microsoft.com/office/powerpoint/2010/main" val="24005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762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A. </a:t>
            </a:r>
            <a:r>
              <a:rPr lang="en-US" dirty="0" err="1" smtClean="0"/>
              <a:t>Completa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/>
              <a:t>Llegar	</a:t>
            </a:r>
            <a:endParaRPr lang="es-ES_tradnl" sz="2800" dirty="0" smtClean="0"/>
          </a:p>
          <a:p>
            <a:pPr marL="0" lvl="0" indent="0">
              <a:buNone/>
            </a:pPr>
            <a:r>
              <a:rPr lang="es-ES_tradnl" sz="2800" dirty="0" smtClean="0"/>
              <a:t>-</a:t>
            </a:r>
            <a:r>
              <a:rPr lang="es-ES_tradnl" sz="2800" dirty="0"/>
              <a:t>Ayer nosotros </a:t>
            </a:r>
            <a:r>
              <a:rPr lang="es-ES_tradnl" sz="2800" dirty="0" smtClean="0"/>
              <a:t>__________ </a:t>
            </a:r>
            <a:r>
              <a:rPr lang="es-ES_tradnl" sz="2800" dirty="0"/>
              <a:t>a la escuela a las </a:t>
            </a:r>
            <a:r>
              <a:rPr lang="es-ES_tradnl" sz="2800" dirty="0" smtClean="0"/>
              <a:t>8.</a:t>
            </a:r>
            <a:endParaRPr lang="en-US" sz="2800" dirty="0"/>
          </a:p>
          <a:p>
            <a:pPr marL="0" indent="0">
              <a:buNone/>
            </a:pPr>
            <a:r>
              <a:rPr lang="es-ES_tradnl" sz="2800" dirty="0"/>
              <a:t>-¿A qué hora ________________ ustedes? </a:t>
            </a:r>
            <a:endParaRPr lang="en-US" sz="2800" dirty="0"/>
          </a:p>
          <a:p>
            <a:pPr marL="514350" lvl="0" indent="-514350">
              <a:buFont typeface="+mj-lt"/>
              <a:buAutoNum type="arabicPeriod" startAt="2"/>
            </a:pPr>
            <a:r>
              <a:rPr lang="es-ES_tradnl" sz="2800" dirty="0"/>
              <a:t>Hablar		</a:t>
            </a:r>
            <a:endParaRPr lang="es-ES_tradnl" sz="2800" dirty="0" smtClean="0"/>
          </a:p>
          <a:p>
            <a:pPr marL="0" lvl="0" indent="0">
              <a:buNone/>
            </a:pPr>
            <a:r>
              <a:rPr lang="es-ES_tradnl" sz="2800" dirty="0" smtClean="0"/>
              <a:t>-</a:t>
            </a:r>
            <a:r>
              <a:rPr lang="es-ES_tradnl" sz="2800" dirty="0"/>
              <a:t>Ayer nosotros </a:t>
            </a:r>
            <a:r>
              <a:rPr lang="es-ES_tradnl" sz="2800" dirty="0" smtClean="0"/>
              <a:t>_________ </a:t>
            </a:r>
            <a:r>
              <a:rPr lang="es-ES_tradnl" sz="2800" dirty="0"/>
              <a:t>con la profesora de español.</a:t>
            </a:r>
            <a:endParaRPr lang="en-US" sz="2800" dirty="0"/>
          </a:p>
          <a:p>
            <a:pPr marL="0" indent="0">
              <a:buNone/>
            </a:pPr>
            <a:r>
              <a:rPr lang="es-ES_tradnl" sz="2800" dirty="0"/>
              <a:t>-¿Con quién ________________ ustedes? </a:t>
            </a:r>
            <a:endParaRPr lang="en-US" sz="2800" dirty="0"/>
          </a:p>
          <a:p>
            <a:pPr marL="514350" lvl="0" indent="-514350">
              <a:buFont typeface="+mj-lt"/>
              <a:buAutoNum type="arabicPeriod" startAt="3"/>
            </a:pPr>
            <a:r>
              <a:rPr lang="es-ES_tradnl" sz="2800" dirty="0" smtClean="0"/>
              <a:t>Esquiar</a:t>
            </a:r>
            <a:r>
              <a:rPr lang="es-ES_tradnl" sz="2800" dirty="0"/>
              <a:t>	</a:t>
            </a:r>
            <a:endParaRPr lang="es-ES_tradnl" sz="2800" dirty="0" smtClean="0"/>
          </a:p>
          <a:p>
            <a:pPr marL="0" lvl="0" indent="0">
              <a:buNone/>
            </a:pPr>
            <a:r>
              <a:rPr lang="es-ES_tradnl" sz="2800" dirty="0"/>
              <a:t>-</a:t>
            </a:r>
            <a:r>
              <a:rPr lang="es-ES_tradnl" sz="2800" dirty="0" smtClean="0"/>
              <a:t>Ayer </a:t>
            </a:r>
            <a:r>
              <a:rPr lang="es-ES_tradnl" sz="2800" dirty="0"/>
              <a:t>nosotros </a:t>
            </a:r>
            <a:r>
              <a:rPr lang="es-ES_tradnl" sz="2800" dirty="0" smtClean="0"/>
              <a:t>___________.</a:t>
            </a:r>
            <a:endParaRPr lang="en-US" sz="2800" dirty="0"/>
          </a:p>
          <a:p>
            <a:pPr marL="0" indent="0">
              <a:buNone/>
            </a:pPr>
            <a:r>
              <a:rPr lang="es-ES_tradnl" sz="2800" dirty="0"/>
              <a:t>-¿En qué </a:t>
            </a:r>
            <a:r>
              <a:rPr lang="es-ES_tradnl" sz="2800" dirty="0" smtClean="0"/>
              <a:t>pista_____________  </a:t>
            </a:r>
            <a:r>
              <a:rPr lang="es-ES_tradnl" sz="2800" dirty="0"/>
              <a:t>ustedes</a:t>
            </a:r>
            <a:r>
              <a:rPr lang="es-ES_tradnl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81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76200"/>
            <a:ext cx="7772400" cy="4114800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r>
              <a:rPr lang="es-ES_tradnl" dirty="0"/>
              <a:t>Tomar		</a:t>
            </a:r>
            <a:endParaRPr lang="es-ES_tradnl" dirty="0" smtClean="0"/>
          </a:p>
          <a:p>
            <a:pPr marL="0" lvl="0" indent="0">
              <a:buNone/>
            </a:pPr>
            <a:r>
              <a:rPr lang="es-ES_tradnl" dirty="0" smtClean="0"/>
              <a:t>-</a:t>
            </a:r>
            <a:r>
              <a:rPr lang="es-ES_tradnl" dirty="0"/>
              <a:t>Ayer nosotros </a:t>
            </a:r>
            <a:r>
              <a:rPr lang="es-ES_tradnl" dirty="0" smtClean="0"/>
              <a:t>_________ </a:t>
            </a:r>
            <a:r>
              <a:rPr lang="es-ES_tradnl" dirty="0"/>
              <a:t>el almuerzo en la cafetería.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-¿Dónde lo </a:t>
            </a:r>
            <a:r>
              <a:rPr lang="es-ES_tradnl" dirty="0" smtClean="0"/>
              <a:t>__________ ustedes</a:t>
            </a:r>
            <a:r>
              <a:rPr lang="es-ES_tradnl" dirty="0"/>
              <a:t>?</a:t>
            </a:r>
            <a:endParaRPr lang="en-US" dirty="0"/>
          </a:p>
          <a:p>
            <a:pPr marL="514350" lvl="0" indent="-514350">
              <a:buFont typeface="+mj-lt"/>
              <a:buAutoNum type="arabicPeriod" startAt="5"/>
            </a:pPr>
            <a:r>
              <a:rPr lang="es-ES_tradnl" dirty="0"/>
              <a:t>Jugar		</a:t>
            </a:r>
            <a:endParaRPr lang="es-ES_tradnl" dirty="0" smtClean="0"/>
          </a:p>
          <a:p>
            <a:pPr marL="0" lvl="0" indent="0">
              <a:buNone/>
            </a:pPr>
            <a:r>
              <a:rPr lang="es-ES_tradnl" dirty="0" smtClean="0"/>
              <a:t>-</a:t>
            </a:r>
            <a:r>
              <a:rPr lang="es-ES_tradnl" dirty="0"/>
              <a:t>Después de las clases, nosotros </a:t>
            </a:r>
            <a:r>
              <a:rPr lang="es-ES_tradnl" dirty="0" smtClean="0"/>
              <a:t>__________ </a:t>
            </a:r>
            <a:r>
              <a:rPr lang="es-ES_tradnl" dirty="0"/>
              <a:t>al tenis.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-¿Cuándo </a:t>
            </a:r>
            <a:r>
              <a:rPr lang="es-ES_tradnl" dirty="0" smtClean="0"/>
              <a:t>___________ </a:t>
            </a:r>
            <a:r>
              <a:rPr lang="es-ES_tradnl" dirty="0"/>
              <a:t>ustedes?</a:t>
            </a:r>
            <a:endParaRPr lang="en-US" dirty="0"/>
          </a:p>
          <a:p>
            <a:pPr marL="514350" lvl="0" indent="-514350">
              <a:buFont typeface="+mj-lt"/>
              <a:buAutoNum type="arabicPeriod" startAt="6"/>
            </a:pPr>
            <a:r>
              <a:rPr lang="es-ES_tradnl" dirty="0" smtClean="0"/>
              <a:t>Pagar</a:t>
            </a:r>
          </a:p>
          <a:p>
            <a:pPr marL="0" lvl="0" indent="0">
              <a:buNone/>
            </a:pPr>
            <a:r>
              <a:rPr lang="es-ES_tradnl" dirty="0" smtClean="0"/>
              <a:t>-Nosotros ___________ </a:t>
            </a:r>
            <a:r>
              <a:rPr lang="es-ES_tradnl" dirty="0"/>
              <a:t>150 pesos por los boletos.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-¿Cuánto </a:t>
            </a:r>
            <a:r>
              <a:rPr lang="es-ES_tradnl" dirty="0" smtClean="0"/>
              <a:t>____________</a:t>
            </a:r>
            <a:r>
              <a:rPr lang="es-ES_tradnl" sz="3600" dirty="0" smtClean="0"/>
              <a:t> </a:t>
            </a:r>
            <a:r>
              <a:rPr lang="es-ES_tradnl" dirty="0"/>
              <a:t>ustedes</a:t>
            </a:r>
            <a:r>
              <a:rPr lang="es-ES_tradnl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-76200"/>
            <a:ext cx="7772400" cy="41148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B. Complete.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/>
              <a:t>Natalia </a:t>
            </a:r>
            <a:r>
              <a:rPr lang="en-US" sz="2800" dirty="0" err="1" smtClean="0"/>
              <a:t>buce</a:t>
            </a:r>
            <a:r>
              <a:rPr lang="en-US" sz="2800" dirty="0" smtClean="0"/>
              <a:t>___ </a:t>
            </a:r>
            <a:r>
              <a:rPr lang="en-US" sz="2800" dirty="0" err="1" smtClean="0"/>
              <a:t>en</a:t>
            </a:r>
            <a:r>
              <a:rPr lang="en-US" sz="2800" dirty="0" smtClean="0"/>
              <a:t> el mar Caribe.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n-US" sz="2800" dirty="0"/>
              <a:t>Martin </a:t>
            </a:r>
            <a:r>
              <a:rPr lang="en-US" sz="2800" dirty="0" smtClean="0"/>
              <a:t>tom___ el </a:t>
            </a:r>
            <a:r>
              <a:rPr lang="en-US" sz="2800" dirty="0" err="1" smtClean="0"/>
              <a:t>almuerzo</a:t>
            </a:r>
            <a:r>
              <a:rPr lang="en-US" sz="2800" dirty="0" smtClean="0"/>
              <a:t> con Rosa </a:t>
            </a:r>
            <a:r>
              <a:rPr lang="en-US" sz="2800" dirty="0" err="1" smtClean="0"/>
              <a:t>ayer</a:t>
            </a:r>
            <a:r>
              <a:rPr lang="en-US" sz="2800" dirty="0" smtClean="0"/>
              <a:t>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/>
              <a:t>Yo </a:t>
            </a:r>
            <a:r>
              <a:rPr lang="es-ES_tradnl" sz="2800" dirty="0" err="1" smtClean="0"/>
              <a:t>nad</a:t>
            </a:r>
            <a:r>
              <a:rPr lang="es-ES_tradnl" sz="2800" dirty="0" smtClean="0"/>
              <a:t>____ </a:t>
            </a:r>
            <a:r>
              <a:rPr lang="es-ES_tradnl" sz="2800" dirty="0"/>
              <a:t>en el </a:t>
            </a:r>
            <a:r>
              <a:rPr lang="es-ES_tradnl" sz="2800" dirty="0" smtClean="0"/>
              <a:t>mar.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/>
              <a:t>Emilia y Jorge </a:t>
            </a:r>
            <a:r>
              <a:rPr lang="es-ES_tradnl" sz="2800" dirty="0" err="1" smtClean="0"/>
              <a:t>esqui</a:t>
            </a:r>
            <a:r>
              <a:rPr lang="es-ES_tradnl" sz="2800" dirty="0" smtClean="0"/>
              <a:t>______ en el agua.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/>
              <a:t>Y luego todos nosotros </a:t>
            </a:r>
            <a:r>
              <a:rPr lang="es-ES_tradnl" sz="2800" dirty="0" err="1"/>
              <a:t>tom</a:t>
            </a:r>
            <a:r>
              <a:rPr lang="es-ES_tradnl" sz="2800" dirty="0" smtClean="0"/>
              <a:t>______ el sol.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 smtClean="0"/>
              <a:t>Yo </a:t>
            </a:r>
            <a:r>
              <a:rPr lang="es-ES_tradnl" sz="2800" dirty="0" err="1" smtClean="0"/>
              <a:t>jug</a:t>
            </a:r>
            <a:r>
              <a:rPr lang="es-ES_tradnl" sz="2800" dirty="0" smtClean="0"/>
              <a:t>___ </a:t>
            </a:r>
            <a:r>
              <a:rPr lang="en-US" sz="2800" dirty="0" smtClean="0"/>
              <a:t>el </a:t>
            </a:r>
            <a:r>
              <a:rPr lang="en-US" sz="2800" dirty="0" err="1" smtClean="0"/>
              <a:t>voleibol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playa.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 smtClean="0"/>
              <a:t>Natalia y Rosa </a:t>
            </a:r>
            <a:r>
              <a:rPr lang="es-ES_tradnl" sz="2800" dirty="0" err="1" smtClean="0"/>
              <a:t>gan</a:t>
            </a:r>
            <a:r>
              <a:rPr lang="es-ES_tradnl" sz="2800" dirty="0" smtClean="0"/>
              <a:t>____ el partido.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/>
              <a:t>¿Y quién </a:t>
            </a:r>
            <a:r>
              <a:rPr lang="es-ES_tradnl" sz="2800" dirty="0" err="1" smtClean="0"/>
              <a:t>practic</a:t>
            </a:r>
            <a:r>
              <a:rPr lang="es-ES_tradnl" sz="2800" dirty="0" smtClean="0"/>
              <a:t>___ la plancha de vela?  Rosa </a:t>
            </a:r>
            <a:r>
              <a:rPr lang="es-ES_tradnl" sz="2800" dirty="0" err="1" smtClean="0"/>
              <a:t>practic</a:t>
            </a:r>
            <a:r>
              <a:rPr lang="es-ES_tradnl" sz="2800" dirty="0" smtClean="0"/>
              <a:t>___ la plancha ce vela.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/>
              <a:t>Y </a:t>
            </a:r>
            <a:r>
              <a:rPr lang="es-ES_tradnl" sz="2800" dirty="0" smtClean="0"/>
              <a:t>ustedes, ¿</a:t>
            </a:r>
            <a:r>
              <a:rPr lang="es-ES_tradnl" sz="2800" dirty="0" err="1" smtClean="0"/>
              <a:t>sac</a:t>
            </a:r>
            <a:r>
              <a:rPr lang="es-ES_tradnl" sz="2800" dirty="0" smtClean="0"/>
              <a:t>______ muchas fotos </a:t>
            </a:r>
            <a:r>
              <a:rPr lang="es-ES_tradnl" sz="2800" dirty="0"/>
              <a:t>en la playa con tus amigos?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2800" dirty="0" smtClean="0"/>
              <a:t>Y tú, ¿</a:t>
            </a:r>
            <a:r>
              <a:rPr lang="es-ES_tradnl" sz="2800" dirty="0" err="1" smtClean="0"/>
              <a:t>pas</a:t>
            </a:r>
            <a:r>
              <a:rPr lang="es-ES_tradnl" sz="2800" dirty="0" smtClean="0"/>
              <a:t>_______ un </a:t>
            </a:r>
            <a:r>
              <a:rPr lang="es-ES_tradnl" sz="2800" dirty="0" err="1" smtClean="0"/>
              <a:t>dia</a:t>
            </a:r>
            <a:r>
              <a:rPr lang="es-ES_tradnl" sz="2800" dirty="0" smtClean="0"/>
              <a:t> divertido </a:t>
            </a:r>
            <a:r>
              <a:rPr lang="es-ES_tradnl" sz="2800" dirty="0"/>
              <a:t>en la playa? ¡Qué </a:t>
            </a:r>
            <a:r>
              <a:rPr lang="es-ES_tradnl" sz="2800" dirty="0" smtClean="0"/>
              <a:t>bueno!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01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363" y="2286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2400" cy="4114800"/>
          </a:xfrm>
        </p:spPr>
        <p:txBody>
          <a:bodyPr/>
          <a:lstStyle/>
          <a:p>
            <a:r>
              <a:rPr lang="es-ES_tradnl" dirty="0" smtClean="0"/>
              <a:t>Copia y responde en oraciones completas con “si”: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¿fueron los alumnos al paseo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trip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¿Viajaron con la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profesor, ¿esquió en la pista para expertos?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¿Patinaron sobre hielo los alumnos?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¿Tomó foto la profesora con su </a:t>
            </a:r>
            <a:r>
              <a:rPr lang="es-ES_tradnl" dirty="0" err="1" smtClean="0"/>
              <a:t>camara</a:t>
            </a:r>
            <a:r>
              <a:rPr lang="es-ES_tradnl" dirty="0" smtClean="0"/>
              <a:t> digital?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1200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35196</TotalTime>
  <Words>281</Words>
  <Application>Microsoft Office PowerPoint</Application>
  <PresentationFormat>On-screen Show (4:3)</PresentationFormat>
  <Paragraphs>54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cubos tricolor</vt:lpstr>
      <vt:lpstr>Me llamo ______________ Clase 802 La fecha es el 26 de enero del 2018</vt:lpstr>
      <vt:lpstr>Repaso de la Practica</vt:lpstr>
      <vt:lpstr>Repaso de la Tarea 49</vt:lpstr>
      <vt:lpstr>PowerPoint Presentation</vt:lpstr>
      <vt:lpstr>PowerPoint Presentation</vt:lpstr>
      <vt:lpstr>Ejercicio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80</cp:revision>
  <cp:lastPrinted>2016-01-08T00:27:57Z</cp:lastPrinted>
  <dcterms:created xsi:type="dcterms:W3CDTF">2013-05-13T13:36:11Z</dcterms:created>
  <dcterms:modified xsi:type="dcterms:W3CDTF">2018-01-25T20:31:35Z</dcterms:modified>
</cp:coreProperties>
</file>